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17" r:id="rId2"/>
    <p:sldId id="256" r:id="rId3"/>
    <p:sldId id="257" r:id="rId4"/>
    <p:sldId id="280" r:id="rId5"/>
    <p:sldId id="297" r:id="rId6"/>
    <p:sldId id="259" r:id="rId7"/>
    <p:sldId id="274" r:id="rId8"/>
    <p:sldId id="260" r:id="rId9"/>
    <p:sldId id="305" r:id="rId10"/>
    <p:sldId id="306" r:id="rId11"/>
    <p:sldId id="302" r:id="rId12"/>
    <p:sldId id="307" r:id="rId13"/>
    <p:sldId id="308" r:id="rId14"/>
    <p:sldId id="301" r:id="rId15"/>
    <p:sldId id="286" r:id="rId16"/>
    <p:sldId id="315" r:id="rId17"/>
    <p:sldId id="300" r:id="rId18"/>
    <p:sldId id="288" r:id="rId19"/>
    <p:sldId id="310" r:id="rId20"/>
    <p:sldId id="311" r:id="rId21"/>
    <p:sldId id="299" r:id="rId22"/>
    <p:sldId id="312" r:id="rId23"/>
    <p:sldId id="313" r:id="rId24"/>
    <p:sldId id="314" r:id="rId25"/>
    <p:sldId id="298" r:id="rId26"/>
    <p:sldId id="294" r:id="rId27"/>
    <p:sldId id="318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16" r:id="rId37"/>
    <p:sldId id="320" r:id="rId38"/>
    <p:sldId id="321" r:id="rId39"/>
    <p:sldId id="322" r:id="rId40"/>
    <p:sldId id="332" r:id="rId41"/>
    <p:sldId id="295" r:id="rId42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6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F347EBE-2A55-487B-A035-894B2F60DC32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B6288A8-8BE8-4210-AB46-DBD1DA474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newsflash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52400"/>
            <a:ext cx="7091304" cy="7179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838200"/>
            <a:ext cx="19812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Summary: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PTM Attendance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PTM Feedbacks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PTM  Mark Analysis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Interaction with TC applying parents 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Overall report of Primary</a:t>
            </a: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Submitted by....</a:t>
            </a:r>
          </a:p>
          <a:p>
            <a:r>
              <a:rPr lang="en-US" b="1" dirty="0" err="1" smtClean="0"/>
              <a:t>Mrs.Jeyarani</a:t>
            </a:r>
            <a:r>
              <a:rPr lang="en-US" b="1" dirty="0" smtClean="0"/>
              <a:t> S.</a:t>
            </a:r>
          </a:p>
        </p:txBody>
      </p:sp>
    </p:spTree>
    <p:extLst>
      <p:ext uri="{BB962C8B-B14F-4D97-AF65-F5344CB8AC3E}">
        <p14:creationId xmlns:p14="http://schemas.microsoft.com/office/powerpoint/2010/main" val="398213030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24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1C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Nithya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22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204608"/>
              </p:ext>
            </p:extLst>
          </p:nvPr>
        </p:nvGraphicFramePr>
        <p:xfrm>
          <a:off x="327265" y="480506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Maths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9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List ( Who got 100/100)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608" y="43434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List ( Who got below 40)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84243"/>
              </p:ext>
            </p:extLst>
          </p:nvPr>
        </p:nvGraphicFramePr>
        <p:xfrm>
          <a:off x="343711" y="2337542"/>
          <a:ext cx="7733487" cy="153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64"/>
                <a:gridCol w="1256664"/>
                <a:gridCol w="1256664"/>
                <a:gridCol w="1256664"/>
                <a:gridCol w="1256664"/>
                <a:gridCol w="1450167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</a:p>
                    <a:p>
                      <a:pPr algn="ctr"/>
                      <a:r>
                        <a:rPr lang="en-US" sz="2400" b="1" dirty="0" smtClean="0"/>
                        <a:t>Keya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Lalitha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Ruksana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Maths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err="1" smtClean="0"/>
                        <a:t>Nithya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K.Rani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Comp.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Sharika</a:t>
                      </a:r>
                      <a:r>
                        <a:rPr lang="en-US" sz="2400" b="1" baseline="0" dirty="0" smtClean="0"/>
                        <a:t> 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9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34246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37" y="-68552"/>
            <a:ext cx="7239000" cy="1143000"/>
          </a:xfrm>
        </p:spPr>
        <p:txBody>
          <a:bodyPr/>
          <a:lstStyle/>
          <a:p>
            <a:r>
              <a:rPr lang="en-US" dirty="0" smtClean="0"/>
              <a:t>Rank Holder of Grade-I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45645" y="29746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Rank - 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AutoShape 4" descr="blob:https://web.whatsapp.com/d6950739-10e3-43e4-afdc-8d69d2acbe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8387" y="5441754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</a:t>
            </a:r>
            <a:r>
              <a:rPr lang="en-US" sz="2800" dirty="0" smtClean="0">
                <a:solidFill>
                  <a:srgbClr val="C00000"/>
                </a:solidFill>
              </a:rPr>
              <a:t>-III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0753" y="5758767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- </a:t>
            </a:r>
            <a:r>
              <a:rPr lang="en-US" sz="2800" dirty="0" smtClean="0">
                <a:solidFill>
                  <a:srgbClr val="C00000"/>
                </a:solidFill>
              </a:rPr>
              <a:t>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6461" y="3397748"/>
            <a:ext cx="4864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 smtClean="0">
                <a:solidFill>
                  <a:prstClr val="black"/>
                </a:solidFill>
              </a:rPr>
              <a:t>T.Shanvikaa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  <a:r>
              <a:rPr lang="en-US" dirty="0" err="1" smtClean="0">
                <a:solidFill>
                  <a:prstClr val="black"/>
                </a:solidFill>
              </a:rPr>
              <a:t>R.KaranTej</a:t>
            </a:r>
            <a:r>
              <a:rPr lang="en-US" dirty="0" smtClean="0">
                <a:solidFill>
                  <a:prstClr val="black"/>
                </a:solidFill>
              </a:rPr>
              <a:t> 	  T. Lasya Reddy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 499/500	499/500	     499/500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023" y="6117882"/>
            <a:ext cx="2045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 R. </a:t>
            </a:r>
            <a:r>
              <a:rPr lang="en-US" dirty="0" err="1" smtClean="0">
                <a:solidFill>
                  <a:prstClr val="black"/>
                </a:solidFill>
              </a:rPr>
              <a:t>Charish</a:t>
            </a:r>
            <a:r>
              <a:rPr lang="en-US" dirty="0" smtClean="0">
                <a:solidFill>
                  <a:prstClr val="black"/>
                </a:solidFill>
              </a:rPr>
              <a:t> Reddy	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498/500  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5719" y="589381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        H. </a:t>
            </a:r>
            <a:r>
              <a:rPr lang="en-US" dirty="0" err="1" smtClean="0">
                <a:solidFill>
                  <a:prstClr val="black"/>
                </a:solidFill>
              </a:rPr>
              <a:t>Srivaran</a:t>
            </a:r>
            <a:r>
              <a:rPr lang="en-US" dirty="0" smtClean="0">
                <a:solidFill>
                  <a:prstClr val="black"/>
                </a:solidFill>
              </a:rPr>
              <a:t>    S. </a:t>
            </a:r>
            <a:r>
              <a:rPr lang="en-US" dirty="0" err="1" smtClean="0">
                <a:solidFill>
                  <a:prstClr val="black"/>
                </a:solidFill>
              </a:rPr>
              <a:t>Dhruvika</a:t>
            </a:r>
            <a:r>
              <a:rPr lang="en-US" dirty="0" smtClean="0">
                <a:solidFill>
                  <a:prstClr val="black"/>
                </a:solidFill>
              </a:rPr>
              <a:t>            </a:t>
            </a:r>
            <a:r>
              <a:rPr lang="en-US" dirty="0" err="1" smtClean="0">
                <a:solidFill>
                  <a:prstClr val="black"/>
                </a:solidFill>
              </a:rPr>
              <a:t>Charvik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Setty</a:t>
            </a:r>
            <a:r>
              <a:rPr lang="en-US" dirty="0" smtClean="0">
                <a:solidFill>
                  <a:prstClr val="black"/>
                </a:solidFill>
              </a:rPr>
              <a:t>                      	497/500	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497/500                497/500	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2" y="1132123"/>
            <a:ext cx="1869851" cy="18020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06" y="1143009"/>
            <a:ext cx="1507939" cy="1775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87" t="15671" r="12375" b="13812"/>
          <a:stretch/>
        </p:blipFill>
        <p:spPr>
          <a:xfrm>
            <a:off x="3448182" y="1189421"/>
            <a:ext cx="1545615" cy="1738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492" t="4396" r="12729" b="28102"/>
          <a:stretch/>
        </p:blipFill>
        <p:spPr>
          <a:xfrm>
            <a:off x="801768" y="4177252"/>
            <a:ext cx="1296644" cy="1659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6561" t="1650" r="11422" b="40580"/>
          <a:stretch/>
        </p:blipFill>
        <p:spPr>
          <a:xfrm>
            <a:off x="4645284" y="3729837"/>
            <a:ext cx="1240342" cy="17364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13901" r="9061" b="35420"/>
          <a:stretch/>
        </p:blipFill>
        <p:spPr>
          <a:xfrm>
            <a:off x="5867400" y="3776429"/>
            <a:ext cx="1419669" cy="16432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8836" t="4096" r="12672" b="35195"/>
          <a:stretch/>
        </p:blipFill>
        <p:spPr>
          <a:xfrm>
            <a:off x="7287069" y="3776429"/>
            <a:ext cx="1219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38616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8486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2A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Lalitha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28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30194"/>
              </p:ext>
            </p:extLst>
          </p:nvPr>
        </p:nvGraphicFramePr>
        <p:xfrm>
          <a:off x="283722" y="4347865"/>
          <a:ext cx="7391400" cy="154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  <a:p>
                      <a:pPr algn="ctr"/>
                      <a:endParaRPr lang="en-US" sz="1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9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List ( Who got 100/100)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22" y="38862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List ( Who got below 40)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579755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English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Mohana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Telugu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Lalitha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Saleema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Maths</a:t>
                      </a:r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err="1" smtClean="0"/>
                        <a:t>Anitha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EVS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Srilatha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Comp.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Sharika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9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9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7616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24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2B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K.Rani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27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108406"/>
              </p:ext>
            </p:extLst>
          </p:nvPr>
        </p:nvGraphicFramePr>
        <p:xfrm>
          <a:off x="381000" y="495932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9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List ( Who got 100/100)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79134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List ( Who got below 40)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078150"/>
              </p:ext>
            </p:extLst>
          </p:nvPr>
        </p:nvGraphicFramePr>
        <p:xfrm>
          <a:off x="343709" y="2337542"/>
          <a:ext cx="750489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815"/>
                <a:gridCol w="1250815"/>
                <a:gridCol w="1250815"/>
                <a:gridCol w="1250815"/>
                <a:gridCol w="1250815"/>
                <a:gridCol w="1250815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English</a:t>
                      </a:r>
                    </a:p>
                    <a:p>
                      <a:pPr algn="ctr"/>
                      <a:r>
                        <a:rPr lang="en-US" sz="2000" b="1" dirty="0" smtClean="0"/>
                        <a:t>Keya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Telugu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Lalitha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Saleema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Maths</a:t>
                      </a:r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err="1" smtClean="0"/>
                        <a:t>Nithya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EVS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K.Rani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Comp.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Rukvitha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9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32544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 Holder of Grade II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975" y="3594427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Rank - 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AutoShape 4" descr="blob:https://web.whatsapp.com/d6950739-10e3-43e4-afdc-8d69d2acbe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7250" y="5518886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</a:t>
            </a:r>
            <a:r>
              <a:rPr lang="en-US" sz="2800" dirty="0" smtClean="0">
                <a:solidFill>
                  <a:srgbClr val="C00000"/>
                </a:solidFill>
              </a:rPr>
              <a:t>-III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2762" y="4352317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- </a:t>
            </a:r>
            <a:r>
              <a:rPr lang="en-US" sz="2800" dirty="0" smtClean="0">
                <a:solidFill>
                  <a:srgbClr val="C00000"/>
                </a:solidFill>
              </a:rPr>
              <a:t>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1947" y="4117647"/>
            <a:ext cx="1556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prstClr val="black"/>
                </a:solidFill>
              </a:rPr>
              <a:t>G.Sruthi</a:t>
            </a:r>
            <a:r>
              <a:rPr lang="en-US" sz="1600" dirty="0" smtClean="0">
                <a:solidFill>
                  <a:prstClr val="black"/>
                </a:solidFill>
              </a:rPr>
              <a:t>  </a:t>
            </a:r>
          </a:p>
          <a:p>
            <a:r>
              <a:rPr lang="en-US" sz="1600" dirty="0" smtClean="0">
                <a:solidFill>
                  <a:prstClr val="black"/>
                </a:solidFill>
              </a:rPr>
              <a:t> 497/500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5870835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M. Naga </a:t>
            </a:r>
            <a:r>
              <a:rPr lang="en-US" dirty="0" err="1" smtClean="0">
                <a:solidFill>
                  <a:prstClr val="black"/>
                </a:solidFill>
              </a:rPr>
              <a:t>Chaithanya</a:t>
            </a:r>
            <a:r>
              <a:rPr lang="en-US" dirty="0" smtClean="0">
                <a:solidFill>
                  <a:prstClr val="black"/>
                </a:solidFill>
              </a:rPr>
              <a:t>  U. </a:t>
            </a:r>
            <a:r>
              <a:rPr lang="en-US" dirty="0" err="1" smtClean="0">
                <a:solidFill>
                  <a:prstClr val="black"/>
                </a:solidFill>
              </a:rPr>
              <a:t>Chasvitha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494/500		494/500</a:t>
            </a: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5" y="1680117"/>
            <a:ext cx="1853345" cy="1914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129" y="2552266"/>
            <a:ext cx="1580384" cy="19083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1468" y="4777525"/>
            <a:ext cx="3532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P.Tulasi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Krishna  R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Jithendra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495/500 		495/500 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6581" t="10896" r="6022" b="40838"/>
          <a:stretch/>
        </p:blipFill>
        <p:spPr>
          <a:xfrm>
            <a:off x="5928136" y="3822398"/>
            <a:ext cx="1426029" cy="17501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772" y="3876035"/>
            <a:ext cx="1619110" cy="16428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4831" t="43785" r="15877" b="12367"/>
          <a:stretch/>
        </p:blipFill>
        <p:spPr>
          <a:xfrm>
            <a:off x="4011953" y="2552266"/>
            <a:ext cx="1696298" cy="19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6237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3A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Saira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23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694239"/>
              </p:ext>
            </p:extLst>
          </p:nvPr>
        </p:nvGraphicFramePr>
        <p:xfrm>
          <a:off x="326571" y="4312584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626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22" y="3886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66785"/>
              </p:ext>
            </p:extLst>
          </p:nvPr>
        </p:nvGraphicFramePr>
        <p:xfrm>
          <a:off x="343710" y="2337542"/>
          <a:ext cx="7504889" cy="153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0815"/>
                <a:gridCol w="1250815"/>
                <a:gridCol w="1327361"/>
                <a:gridCol w="1174268"/>
                <a:gridCol w="1250815"/>
                <a:gridCol w="1250815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</a:p>
                    <a:p>
                      <a:pPr algn="ctr"/>
                      <a:r>
                        <a:rPr lang="en-US" sz="2400" b="1" dirty="0" smtClean="0"/>
                        <a:t>Keya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Lalitha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R.Kala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</a:p>
                    <a:p>
                      <a:pPr algn="ctr"/>
                      <a:r>
                        <a:rPr lang="en-US" sz="2400" b="1" dirty="0" smtClean="0"/>
                        <a:t>Anitha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err="1" smtClean="0"/>
                        <a:t>Saira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Reshma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965272"/>
              </p:ext>
            </p:extLst>
          </p:nvPr>
        </p:nvGraphicFramePr>
        <p:xfrm>
          <a:off x="7772400" y="2362200"/>
          <a:ext cx="9906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41405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</a:p>
                    <a:p>
                      <a:r>
                        <a:rPr lang="en-US" dirty="0" err="1" smtClean="0"/>
                        <a:t>Sharika</a:t>
                      </a:r>
                      <a:endParaRPr lang="en-US" dirty="0"/>
                    </a:p>
                  </a:txBody>
                  <a:tcPr/>
                </a:tc>
              </a:tr>
              <a:tr h="78259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962778"/>
              </p:ext>
            </p:extLst>
          </p:nvPr>
        </p:nvGraphicFramePr>
        <p:xfrm>
          <a:off x="7772400" y="4343400"/>
          <a:ext cx="9144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15140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22" y="304800"/>
            <a:ext cx="8555478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3B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Sreelatha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23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07252"/>
              </p:ext>
            </p:extLst>
          </p:nvPr>
        </p:nvGraphicFramePr>
        <p:xfrm>
          <a:off x="381000" y="4606498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6269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22" y="41910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080218"/>
              </p:ext>
            </p:extLst>
          </p:nvPr>
        </p:nvGraphicFramePr>
        <p:xfrm>
          <a:off x="343711" y="2337542"/>
          <a:ext cx="7391400" cy="153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</a:p>
                    <a:p>
                      <a:pPr algn="ctr"/>
                      <a:r>
                        <a:rPr lang="en-US" sz="2400" b="1" dirty="0" smtClean="0"/>
                        <a:t>Keya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Shoba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Saleema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Srilatha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err="1" smtClean="0"/>
                        <a:t>Saira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Reshma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888636"/>
              </p:ext>
            </p:extLst>
          </p:nvPr>
        </p:nvGraphicFramePr>
        <p:xfrm>
          <a:off x="7772400" y="2362200"/>
          <a:ext cx="9906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</a:p>
                    <a:p>
                      <a:r>
                        <a:rPr lang="en-US" dirty="0" err="1" smtClean="0"/>
                        <a:t>Sharika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541453"/>
              </p:ext>
            </p:extLst>
          </p:nvPr>
        </p:nvGraphicFramePr>
        <p:xfrm>
          <a:off x="7772400" y="4648200"/>
          <a:ext cx="914400" cy="1402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701208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012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Nil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084735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 Holder of Grade III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7817" y="3591580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Rank - 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AutoShape 4" descr="blob:https://web.whatsapp.com/d6950739-10e3-43e4-afdc-8d69d2acbe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6176" y="5664282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</a:t>
            </a:r>
            <a:r>
              <a:rPr lang="en-US" sz="2800" dirty="0" smtClean="0">
                <a:solidFill>
                  <a:srgbClr val="C00000"/>
                </a:solidFill>
              </a:rPr>
              <a:t>-III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5438" y="489565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- </a:t>
            </a:r>
            <a:r>
              <a:rPr lang="en-US" sz="2800" dirty="0" smtClean="0">
                <a:solidFill>
                  <a:srgbClr val="C00000"/>
                </a:solidFill>
              </a:rPr>
              <a:t>II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62" y="1905000"/>
            <a:ext cx="1601843" cy="16700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407" y="40825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C. </a:t>
            </a:r>
            <a:r>
              <a:rPr lang="en-US" dirty="0" err="1" smtClean="0">
                <a:solidFill>
                  <a:prstClr val="black"/>
                </a:solidFill>
              </a:rPr>
              <a:t>Mokshith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	</a:t>
            </a:r>
            <a:r>
              <a:rPr lang="en-US" dirty="0" smtClean="0">
                <a:solidFill>
                  <a:prstClr val="black"/>
                </a:solidFill>
              </a:rPr>
              <a:t>M. </a:t>
            </a:r>
            <a:r>
              <a:rPr lang="en-US" dirty="0" err="1" smtClean="0">
                <a:solidFill>
                  <a:prstClr val="black"/>
                </a:solidFill>
              </a:rPr>
              <a:t>Bhavya</a:t>
            </a:r>
            <a:r>
              <a:rPr lang="en-US" dirty="0" smtClean="0">
                <a:solidFill>
                  <a:prstClr val="black"/>
                </a:solidFill>
              </a:rPr>
              <a:t> 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  599/600	 599/600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68964" y="5385250"/>
            <a:ext cx="2948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K. </a:t>
            </a:r>
            <a:r>
              <a:rPr lang="en-US" dirty="0" err="1" smtClean="0">
                <a:solidFill>
                  <a:prstClr val="black"/>
                </a:solidFill>
              </a:rPr>
              <a:t>Chirasvi</a:t>
            </a:r>
            <a:r>
              <a:rPr lang="en-US" dirty="0" smtClean="0">
                <a:solidFill>
                  <a:prstClr val="black"/>
                </a:solidFill>
              </a:rPr>
              <a:t>    R. </a:t>
            </a:r>
            <a:r>
              <a:rPr lang="en-US" dirty="0" err="1" smtClean="0">
                <a:solidFill>
                  <a:prstClr val="black"/>
                </a:solidFill>
              </a:rPr>
              <a:t>Sarada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 596/600       596/600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248" y="3390618"/>
            <a:ext cx="1535345" cy="1537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19800" y="61106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Y. Priscilla    C. </a:t>
            </a:r>
            <a:r>
              <a:rPr lang="en-US" dirty="0" err="1" smtClean="0">
                <a:solidFill>
                  <a:prstClr val="black"/>
                </a:solidFill>
              </a:rPr>
              <a:t>Jhogendar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</a:t>
            </a:r>
            <a:r>
              <a:rPr lang="en-US" dirty="0">
                <a:solidFill>
                  <a:prstClr val="black"/>
                </a:solidFill>
              </a:rPr>
              <a:t>5</a:t>
            </a:r>
            <a:r>
              <a:rPr lang="en-US" dirty="0" smtClean="0">
                <a:solidFill>
                  <a:prstClr val="black"/>
                </a:solidFill>
              </a:rPr>
              <a:t>95/600 	595/600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696" t="12630" r="12635" b="58663"/>
          <a:stretch/>
        </p:blipFill>
        <p:spPr>
          <a:xfrm>
            <a:off x="1767605" y="1963087"/>
            <a:ext cx="1479907" cy="1541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0032" t="8541" r="18454" b="32121"/>
          <a:stretch/>
        </p:blipFill>
        <p:spPr>
          <a:xfrm>
            <a:off x="6204882" y="4139681"/>
            <a:ext cx="1303234" cy="14987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9858" t="7726" r="20212" b="60812"/>
          <a:stretch/>
        </p:blipFill>
        <p:spPr>
          <a:xfrm>
            <a:off x="7508116" y="4139681"/>
            <a:ext cx="1307965" cy="15259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10504" t="4134" r="20884" b="28582"/>
          <a:stretch/>
        </p:blipFill>
        <p:spPr>
          <a:xfrm>
            <a:off x="4753235" y="3390618"/>
            <a:ext cx="1160754" cy="15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7545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24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4A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Shoba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24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92500"/>
              </p:ext>
            </p:extLst>
          </p:nvPr>
        </p:nvGraphicFramePr>
        <p:xfrm>
          <a:off x="381000" y="495932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7913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7095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Kusuma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Shoba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Saleema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Nithya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Sci</a:t>
                      </a:r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err="1" smtClean="0"/>
                        <a:t>Saira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Haneesha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37103"/>
              </p:ext>
            </p:extLst>
          </p:nvPr>
        </p:nvGraphicFramePr>
        <p:xfrm>
          <a:off x="7733488" y="2362200"/>
          <a:ext cx="953311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466489"/>
              </p:ext>
            </p:extLst>
          </p:nvPr>
        </p:nvGraphicFramePr>
        <p:xfrm>
          <a:off x="7848600" y="5029200"/>
          <a:ext cx="9906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714855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724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4B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Sirisha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23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07389"/>
              </p:ext>
            </p:extLst>
          </p:nvPr>
        </p:nvGraphicFramePr>
        <p:xfrm>
          <a:off x="327265" y="4454098"/>
          <a:ext cx="7391400" cy="1898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0917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1189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400" b="1" dirty="0" smtClean="0"/>
                    </a:p>
                    <a:p>
                      <a:pPr algn="ctr"/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379" y="40386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415089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Shabreen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Shoba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Nithya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Sci</a:t>
                      </a:r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err="1" smtClean="0"/>
                        <a:t>Sirisha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Reshma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230108"/>
              </p:ext>
            </p:extLst>
          </p:nvPr>
        </p:nvGraphicFramePr>
        <p:xfrm>
          <a:off x="7733488" y="2362200"/>
          <a:ext cx="953311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250630"/>
              </p:ext>
            </p:extLst>
          </p:nvPr>
        </p:nvGraphicFramePr>
        <p:xfrm>
          <a:off x="7734300" y="4495800"/>
          <a:ext cx="9906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11160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0"/>
            <a:ext cx="8001000" cy="2003425"/>
          </a:xfrm>
        </p:spPr>
        <p:txBody>
          <a:bodyPr/>
          <a:lstStyle/>
          <a:p>
            <a:r>
              <a:rPr lang="en-US" dirty="0" err="1" smtClean="0"/>
              <a:t>Viswam</a:t>
            </a:r>
            <a:r>
              <a:rPr lang="en-US" dirty="0" smtClean="0"/>
              <a:t> School CBSE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PTM Report - Prepared on </a:t>
            </a:r>
            <a:r>
              <a:rPr lang="en-US" dirty="0" smtClean="0"/>
              <a:t>23</a:t>
            </a:r>
            <a:r>
              <a:rPr lang="en-US" dirty="0" smtClean="0"/>
              <a:t>-04-2024</a:t>
            </a:r>
            <a:endParaRPr lang="en-US" dirty="0" smtClean="0"/>
          </a:p>
          <a:p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/>
              <a:t>Submitted by…..</a:t>
            </a:r>
            <a:r>
              <a:rPr lang="en-US" sz="2800" dirty="0" err="1" smtClean="0">
                <a:solidFill>
                  <a:srgbClr val="FFFF00"/>
                </a:solidFill>
              </a:rPr>
              <a:t>Mrs.Jeyarani</a:t>
            </a:r>
            <a:r>
              <a:rPr lang="en-US" sz="2800" dirty="0" smtClean="0">
                <a:solidFill>
                  <a:srgbClr val="FFFF00"/>
                </a:solidFill>
              </a:rPr>
              <a:t> S.</a:t>
            </a:r>
          </a:p>
          <a:p>
            <a:r>
              <a:rPr lang="en-US" dirty="0" smtClean="0"/>
              <a:t>Co-</a:t>
            </a:r>
            <a:r>
              <a:rPr lang="en-US" dirty="0" err="1" smtClean="0"/>
              <a:t>Ordinator</a:t>
            </a:r>
            <a:r>
              <a:rPr lang="en-US" dirty="0" smtClean="0"/>
              <a:t> of Primary Sections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305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4C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Bhavani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24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911414"/>
              </p:ext>
            </p:extLst>
          </p:nvPr>
        </p:nvGraphicFramePr>
        <p:xfrm>
          <a:off x="327264" y="4620929"/>
          <a:ext cx="7597536" cy="154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256"/>
                <a:gridCol w="1266256"/>
                <a:gridCol w="1266256"/>
                <a:gridCol w="1266256"/>
                <a:gridCol w="1266256"/>
                <a:gridCol w="1266256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  <a:p>
                      <a:pPr algn="ctr"/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493" y="41148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98367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Kusuma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Lalitha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Bhavani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Sci</a:t>
                      </a:r>
                      <a:endParaRPr lang="en-US" sz="1800" b="1" dirty="0" smtClean="0"/>
                    </a:p>
                    <a:p>
                      <a:pPr algn="ctr"/>
                      <a:r>
                        <a:rPr lang="en-US" sz="1800" b="1" dirty="0" err="1" smtClean="0"/>
                        <a:t>Sirisha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Reshma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282367"/>
              </p:ext>
            </p:extLst>
          </p:nvPr>
        </p:nvGraphicFramePr>
        <p:xfrm>
          <a:off x="7733488" y="2362200"/>
          <a:ext cx="953311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736726"/>
              </p:ext>
            </p:extLst>
          </p:nvPr>
        </p:nvGraphicFramePr>
        <p:xfrm>
          <a:off x="7924800" y="4648200"/>
          <a:ext cx="990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67662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 Holder of Grade IV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992" y="3408428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Rank - 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AutoShape 4" descr="blob:https://web.whatsapp.com/d6950739-10e3-43e4-afdc-8d69d2acbe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26665" y="5390744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</a:t>
            </a:r>
            <a:r>
              <a:rPr lang="en-US" sz="2800" dirty="0" smtClean="0">
                <a:solidFill>
                  <a:srgbClr val="C00000"/>
                </a:solidFill>
              </a:rPr>
              <a:t>-III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8997" y="4043682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Rank - </a:t>
            </a:r>
            <a:r>
              <a:rPr lang="en-US" sz="2800" dirty="0" smtClean="0">
                <a:solidFill>
                  <a:srgbClr val="C00000"/>
                </a:solidFill>
              </a:rPr>
              <a:t>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090" y="3931648"/>
            <a:ext cx="1796905" cy="6096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sz="1800" dirty="0" smtClean="0">
                <a:solidFill>
                  <a:prstClr val="black"/>
                </a:solidFill>
              </a:rPr>
              <a:t>P. </a:t>
            </a:r>
            <a:r>
              <a:rPr lang="en-US" sz="1800" dirty="0" err="1" smtClean="0">
                <a:solidFill>
                  <a:prstClr val="black"/>
                </a:solidFill>
              </a:rPr>
              <a:t>Joshnika</a:t>
            </a:r>
            <a:r>
              <a:rPr lang="en-US" sz="1800" dirty="0" smtClean="0">
                <a:solidFill>
                  <a:prstClr val="black"/>
                </a:solidFill>
              </a:rPr>
              <a:t>         </a:t>
            </a:r>
            <a:endParaRPr lang="en-US" sz="18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  600/600	 </a:t>
            </a:r>
            <a:endParaRPr lang="en-US" sz="18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131" y="2485842"/>
            <a:ext cx="1664804" cy="14913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5995" y="4469475"/>
            <a:ext cx="4720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K.Rishith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  <a:r>
              <a:rPr lang="en-US" dirty="0" err="1" smtClean="0">
                <a:solidFill>
                  <a:prstClr val="black"/>
                </a:solidFill>
              </a:rPr>
              <a:t>A.Naga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Shayan</a:t>
            </a:r>
            <a:r>
              <a:rPr lang="en-US" dirty="0" smtClean="0">
                <a:solidFill>
                  <a:prstClr val="black"/>
                </a:solidFill>
              </a:rPr>
              <a:t>   </a:t>
            </a:r>
            <a:r>
              <a:rPr lang="en-US" dirty="0" err="1" smtClean="0"/>
              <a:t>C.Thanu</a:t>
            </a:r>
            <a:r>
              <a:rPr lang="en-US" dirty="0" smtClean="0"/>
              <a:t> </a:t>
            </a:r>
            <a:r>
              <a:rPr lang="en-US" dirty="0" err="1"/>
              <a:t>Sree</a:t>
            </a:r>
            <a:endParaRPr lang="en-US" dirty="0"/>
          </a:p>
          <a:p>
            <a:r>
              <a:rPr lang="en-US" dirty="0"/>
              <a:t>   </a:t>
            </a:r>
            <a:r>
              <a:rPr lang="en-US" dirty="0" smtClean="0"/>
              <a:t>598/600	</a:t>
            </a:r>
            <a:r>
              <a:rPr lang="en-US" dirty="0" smtClean="0">
                <a:solidFill>
                  <a:prstClr val="black"/>
                </a:solidFill>
              </a:rPr>
              <a:t>598/600	     598/600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6000" y="58748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Manogna</a:t>
            </a:r>
            <a:r>
              <a:rPr lang="en-US" dirty="0" smtClean="0"/>
              <a:t>    P. </a:t>
            </a:r>
            <a:r>
              <a:rPr lang="en-US" dirty="0" err="1" smtClean="0"/>
              <a:t>Abhyuday</a:t>
            </a:r>
            <a:endParaRPr lang="en-US" dirty="0"/>
          </a:p>
          <a:p>
            <a:r>
              <a:rPr lang="en-US" dirty="0" smtClean="0"/>
              <a:t>   595/600	595/600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609" y="2485208"/>
            <a:ext cx="1347481" cy="14920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033" y="3898543"/>
            <a:ext cx="1060987" cy="1405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9020" y="3848188"/>
            <a:ext cx="1341294" cy="14374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1564" t="5543" r="21529" b="49531"/>
          <a:stretch/>
        </p:blipFill>
        <p:spPr>
          <a:xfrm>
            <a:off x="460362" y="1490971"/>
            <a:ext cx="1447801" cy="152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12499" t="22444" r="13327" b="18614"/>
          <a:stretch/>
        </p:blipFill>
        <p:spPr>
          <a:xfrm>
            <a:off x="2011687" y="2513452"/>
            <a:ext cx="1371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6675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599"/>
            <a:ext cx="8610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5A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Rukvitha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22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21825"/>
              </p:ext>
            </p:extLst>
          </p:nvPr>
        </p:nvGraphicFramePr>
        <p:xfrm>
          <a:off x="294608" y="4399669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r>
                        <a:rPr lang="en-US" sz="1400" b="1" dirty="0" smtClean="0"/>
                        <a:t> 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22" y="39624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66218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Nabeela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A.Kala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Saleema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Anitha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Sci.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Sirisha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Jeyarani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812741"/>
              </p:ext>
            </p:extLst>
          </p:nvPr>
        </p:nvGraphicFramePr>
        <p:xfrm>
          <a:off x="7733488" y="2362200"/>
          <a:ext cx="1029512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12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67779"/>
              </p:ext>
            </p:extLst>
          </p:nvPr>
        </p:nvGraphicFramePr>
        <p:xfrm>
          <a:off x="7696200" y="4419600"/>
          <a:ext cx="9906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30714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5B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Kusuma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23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392244"/>
              </p:ext>
            </p:extLst>
          </p:nvPr>
        </p:nvGraphicFramePr>
        <p:xfrm>
          <a:off x="283722" y="4769784"/>
          <a:ext cx="7391400" cy="172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</a:p>
                    <a:p>
                      <a:pPr algn="ctr"/>
                      <a:endParaRPr lang="en-US" sz="1400" b="1" baseline="0" dirty="0" smtClean="0"/>
                    </a:p>
                    <a:p>
                      <a:pPr algn="ctr"/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22" y="43434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349805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Kusuma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A.Kala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Bhavani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Sci.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Jayasree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600" b="1" baseline="0" dirty="0" err="1" smtClean="0"/>
                        <a:t>Madhubala</a:t>
                      </a:r>
                      <a:r>
                        <a:rPr lang="en-US" sz="1600" b="1" baseline="0" dirty="0" smtClean="0"/>
                        <a:t> </a:t>
                      </a:r>
                      <a:endParaRPr lang="en-US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563029"/>
              </p:ext>
            </p:extLst>
          </p:nvPr>
        </p:nvGraphicFramePr>
        <p:xfrm>
          <a:off x="7733488" y="2362200"/>
          <a:ext cx="953311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311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011647"/>
              </p:ext>
            </p:extLst>
          </p:nvPr>
        </p:nvGraphicFramePr>
        <p:xfrm>
          <a:off x="7658100" y="4769784"/>
          <a:ext cx="990600" cy="1631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815508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815508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2950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22" y="381000"/>
            <a:ext cx="8022078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5C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A.Kala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22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58291"/>
              </p:ext>
            </p:extLst>
          </p:nvPr>
        </p:nvGraphicFramePr>
        <p:xfrm>
          <a:off x="381000" y="495932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Sci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Social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27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black"/>
                </a:solidFill>
              </a:rPr>
              <a:t>List ( Who got 100/100)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7913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</a:t>
            </a:r>
            <a:r>
              <a:rPr lang="en-US" sz="2400" b="1" dirty="0">
                <a:solidFill>
                  <a:prstClr val="black"/>
                </a:solidFill>
              </a:rPr>
              <a:t>List ( Who got below 40)</a:t>
            </a: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349536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English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Shabreen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Telugu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A.Kala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R.Kala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Maths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Bhavani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Sci.</a:t>
                      </a:r>
                    </a:p>
                    <a:p>
                      <a:pPr algn="ctr"/>
                      <a:r>
                        <a:rPr lang="en-US" sz="1800" b="1" smtClean="0"/>
                        <a:t>Saira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Social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Jeyarani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895143"/>
              </p:ext>
            </p:extLst>
          </p:nvPr>
        </p:nvGraphicFramePr>
        <p:xfrm>
          <a:off x="7733488" y="2362200"/>
          <a:ext cx="1029512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12"/>
              </a:tblGrid>
              <a:tr h="7239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Comp</a:t>
                      </a:r>
                    </a:p>
                    <a:p>
                      <a:r>
                        <a:rPr lang="en-US" sz="1600" dirty="0" err="1" smtClean="0"/>
                        <a:t>Sharika</a:t>
                      </a:r>
                      <a:endParaRPr lang="en-US" sz="1600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848600" y="5029200"/>
          <a:ext cx="9906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</a:tblGrid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Comp</a:t>
                      </a:r>
                      <a:endParaRPr lang="en-US" dirty="0"/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 smtClean="0"/>
                        <a:t>Nil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95111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02" y="-166844"/>
            <a:ext cx="7239000" cy="1143000"/>
          </a:xfrm>
        </p:spPr>
        <p:txBody>
          <a:bodyPr/>
          <a:lstStyle/>
          <a:p>
            <a:r>
              <a:rPr lang="en-US" dirty="0" smtClean="0"/>
              <a:t>Rank Holder of Grade V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1030" y="2944330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Rank - 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AutoShape 4" descr="blob:https://web.whatsapp.com/d6950739-10e3-43e4-afdc-8d69d2acbe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15000" y="5938041"/>
            <a:ext cx="1495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</a:rPr>
              <a:t>Rank </a:t>
            </a:r>
            <a:r>
              <a:rPr lang="en-US" sz="2800" dirty="0" smtClean="0">
                <a:solidFill>
                  <a:srgbClr val="C00000"/>
                </a:solidFill>
              </a:rPr>
              <a:t>-III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2927" y="556260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C00000"/>
                </a:solidFill>
              </a:rPr>
              <a:t>Rank - </a:t>
            </a:r>
            <a:r>
              <a:rPr lang="en-US" sz="2800" dirty="0" smtClean="0">
                <a:solidFill>
                  <a:srgbClr val="C00000"/>
                </a:solidFill>
              </a:rPr>
              <a:t>II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" y="998537"/>
            <a:ext cx="1810887" cy="20441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7718" y="3253944"/>
            <a:ext cx="6674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S. </a:t>
            </a:r>
            <a:r>
              <a:rPr lang="en-US" dirty="0" err="1" smtClean="0">
                <a:solidFill>
                  <a:prstClr val="black"/>
                </a:solidFill>
              </a:rPr>
              <a:t>Upasana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U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Chetana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Sree</a:t>
            </a:r>
            <a:r>
              <a:rPr lang="en-US" dirty="0" smtClean="0">
                <a:solidFill>
                  <a:prstClr val="black"/>
                </a:solidFill>
              </a:rPr>
              <a:t>      </a:t>
            </a:r>
            <a:r>
              <a:rPr lang="en-US" dirty="0" err="1" smtClean="0">
                <a:solidFill>
                  <a:prstClr val="black"/>
                </a:solidFill>
              </a:rPr>
              <a:t>K.Sushmitha</a:t>
            </a:r>
            <a:r>
              <a:rPr lang="en-US" dirty="0" smtClean="0">
                <a:solidFill>
                  <a:prstClr val="black"/>
                </a:solidFill>
              </a:rPr>
              <a:t>       N. Praveen 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     599/600	599/600		599/600        599/600</a:t>
            </a: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653" y="5990777"/>
            <a:ext cx="2994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Y. Prem         N. </a:t>
            </a:r>
            <a:r>
              <a:rPr lang="en-US" dirty="0" err="1" smtClean="0">
                <a:solidFill>
                  <a:prstClr val="black"/>
                </a:solidFill>
              </a:rPr>
              <a:t>Bhanusree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598/600          598/600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3600" y="6346369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S. </a:t>
            </a:r>
            <a:r>
              <a:rPr lang="en-US" dirty="0" err="1" smtClean="0">
                <a:solidFill>
                  <a:prstClr val="black"/>
                </a:solidFill>
              </a:rPr>
              <a:t>Akila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 597/600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96" y="4020104"/>
            <a:ext cx="1329018" cy="16128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695" y="1004758"/>
            <a:ext cx="1766888" cy="2037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982" t="5891" r="26693" b="48946"/>
          <a:stretch/>
        </p:blipFill>
        <p:spPr>
          <a:xfrm>
            <a:off x="3722029" y="998537"/>
            <a:ext cx="1604625" cy="2044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-4054" t="23162" r="4054" b="22793"/>
          <a:stretch/>
        </p:blipFill>
        <p:spPr>
          <a:xfrm>
            <a:off x="5222775" y="998536"/>
            <a:ext cx="2127527" cy="204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0288" t="24493" r="15832" b="28013"/>
          <a:stretch/>
        </p:blipFill>
        <p:spPr>
          <a:xfrm>
            <a:off x="6035780" y="4435731"/>
            <a:ext cx="1314521" cy="15023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6090" t="23981" r="14736" b="21205"/>
          <a:stretch/>
        </p:blipFill>
        <p:spPr>
          <a:xfrm>
            <a:off x="415394" y="4030576"/>
            <a:ext cx="1319629" cy="16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593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90600"/>
          </a:xfrm>
        </p:spPr>
        <p:txBody>
          <a:bodyPr/>
          <a:lstStyle/>
          <a:p>
            <a:r>
              <a:rPr lang="en-US" dirty="0" smtClean="0"/>
              <a:t>Overall Failure in Primary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143000"/>
            <a:ext cx="6858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		</a:t>
            </a:r>
            <a:r>
              <a:rPr lang="en-US" sz="2400" b="1" dirty="0" smtClean="0">
                <a:solidFill>
                  <a:srgbClr val="FF0000"/>
                </a:solidFill>
              </a:rPr>
              <a:t>PA-3	      	PA-4		Term-2</a:t>
            </a:r>
          </a:p>
          <a:p>
            <a:r>
              <a:rPr lang="en-US" sz="2000" dirty="0" smtClean="0"/>
              <a:t>Grade </a:t>
            </a:r>
            <a:r>
              <a:rPr lang="en-US" sz="2000" dirty="0"/>
              <a:t>1A	</a:t>
            </a:r>
            <a:r>
              <a:rPr lang="en-US" sz="2000" dirty="0" smtClean="0"/>
              <a:t>Nil</a:t>
            </a:r>
            <a:r>
              <a:rPr lang="en-US" sz="2000" dirty="0"/>
              <a:t>	</a:t>
            </a:r>
            <a:r>
              <a:rPr lang="en-US" sz="2000" dirty="0" smtClean="0"/>
              <a:t>         	Nil 	  	Nil</a:t>
            </a:r>
            <a:endParaRPr lang="en-US" sz="2000" dirty="0"/>
          </a:p>
          <a:p>
            <a:r>
              <a:rPr lang="en-US" sz="2000" dirty="0"/>
              <a:t>Grade 1B	Nil 	</a:t>
            </a:r>
            <a:r>
              <a:rPr lang="en-US" sz="2000" dirty="0" smtClean="0"/>
              <a:t> 	Nil 		Nil</a:t>
            </a:r>
            <a:endParaRPr lang="en-US" sz="2000" dirty="0"/>
          </a:p>
          <a:p>
            <a:r>
              <a:rPr lang="en-US" sz="2000" dirty="0"/>
              <a:t>Grade 1C	Nil		</a:t>
            </a:r>
            <a:r>
              <a:rPr lang="en-US" sz="2000" dirty="0" smtClean="0"/>
              <a:t>Nil		Nil</a:t>
            </a:r>
            <a:endParaRPr lang="en-US" sz="2000" dirty="0"/>
          </a:p>
          <a:p>
            <a:r>
              <a:rPr lang="en-US" sz="2000" dirty="0"/>
              <a:t>Grade 2A	2		</a:t>
            </a:r>
            <a:r>
              <a:rPr lang="en-US" sz="2000" dirty="0" smtClean="0"/>
              <a:t>Nil		Nil</a:t>
            </a:r>
            <a:endParaRPr lang="en-US" sz="2000" dirty="0"/>
          </a:p>
          <a:p>
            <a:r>
              <a:rPr lang="en-US" sz="2000" dirty="0"/>
              <a:t>Grade 2B	Nil		</a:t>
            </a:r>
            <a:r>
              <a:rPr lang="en-US" sz="2000" dirty="0" smtClean="0"/>
              <a:t>Nil		Nil</a:t>
            </a:r>
            <a:endParaRPr lang="en-US" sz="2000" dirty="0"/>
          </a:p>
          <a:p>
            <a:r>
              <a:rPr lang="en-US" sz="2000" dirty="0"/>
              <a:t>Grade 3A	3		</a:t>
            </a:r>
            <a:r>
              <a:rPr lang="en-US" sz="2000" dirty="0" smtClean="0"/>
              <a:t>Nil </a:t>
            </a:r>
            <a:r>
              <a:rPr lang="en-US" sz="2000" dirty="0"/>
              <a:t>		</a:t>
            </a:r>
            <a:r>
              <a:rPr lang="en-US" sz="2000" dirty="0" smtClean="0"/>
              <a:t>Nil</a:t>
            </a:r>
            <a:endParaRPr lang="en-US" sz="2000" dirty="0"/>
          </a:p>
          <a:p>
            <a:r>
              <a:rPr lang="en-US" sz="2000" dirty="0"/>
              <a:t>Grade </a:t>
            </a:r>
            <a:r>
              <a:rPr lang="en-US" sz="2000" dirty="0" smtClean="0"/>
              <a:t>3B	</a:t>
            </a:r>
            <a:r>
              <a:rPr lang="en-US" sz="2000" dirty="0"/>
              <a:t>1		</a:t>
            </a:r>
            <a:r>
              <a:rPr lang="en-US" sz="2000" dirty="0" smtClean="0"/>
              <a:t>Nil		Nil </a:t>
            </a:r>
            <a:r>
              <a:rPr lang="en-US" sz="2000" dirty="0"/>
              <a:t>	</a:t>
            </a:r>
          </a:p>
          <a:p>
            <a:r>
              <a:rPr lang="en-US" sz="2000" dirty="0"/>
              <a:t>Grade </a:t>
            </a:r>
            <a:r>
              <a:rPr lang="en-US" sz="2000" dirty="0" smtClean="0"/>
              <a:t>4A	</a:t>
            </a:r>
            <a:r>
              <a:rPr lang="en-US" sz="2000" dirty="0"/>
              <a:t>Nil		</a:t>
            </a:r>
            <a:r>
              <a:rPr lang="en-US" sz="2000" dirty="0" smtClean="0"/>
              <a:t>Nil</a:t>
            </a:r>
            <a:r>
              <a:rPr lang="en-US" sz="2000" dirty="0"/>
              <a:t> </a:t>
            </a:r>
            <a:r>
              <a:rPr lang="en-US" sz="2000" dirty="0" smtClean="0"/>
              <a:t>		Nil </a:t>
            </a:r>
            <a:r>
              <a:rPr lang="en-US" sz="2000" dirty="0"/>
              <a:t>	</a:t>
            </a:r>
          </a:p>
          <a:p>
            <a:r>
              <a:rPr lang="en-US" sz="2000" dirty="0"/>
              <a:t>Grade 4B	</a:t>
            </a:r>
            <a:r>
              <a:rPr lang="en-US" sz="2000" dirty="0" smtClean="0"/>
              <a:t>1		1		Nil</a:t>
            </a:r>
            <a:endParaRPr lang="en-US" sz="2000" dirty="0"/>
          </a:p>
          <a:p>
            <a:r>
              <a:rPr lang="en-US" sz="2000" dirty="0"/>
              <a:t>Grade 4C	</a:t>
            </a:r>
            <a:r>
              <a:rPr lang="en-US" sz="2000" dirty="0" smtClean="0"/>
              <a:t>4		1		Nil</a:t>
            </a:r>
            <a:endParaRPr lang="en-US" sz="2000" dirty="0"/>
          </a:p>
          <a:p>
            <a:r>
              <a:rPr lang="en-US" sz="2000" dirty="0"/>
              <a:t>Grade </a:t>
            </a:r>
            <a:r>
              <a:rPr lang="en-US" sz="2000" dirty="0" smtClean="0"/>
              <a:t>5A	3		2		Nil</a:t>
            </a:r>
            <a:r>
              <a:rPr lang="en-US" sz="2000" dirty="0"/>
              <a:t>	</a:t>
            </a:r>
          </a:p>
          <a:p>
            <a:r>
              <a:rPr lang="en-US" sz="2000" dirty="0"/>
              <a:t>Grade </a:t>
            </a:r>
            <a:r>
              <a:rPr lang="en-US" sz="2000" dirty="0" smtClean="0"/>
              <a:t>5B	1		Nil		Nil</a:t>
            </a:r>
            <a:r>
              <a:rPr lang="en-US" sz="2000" dirty="0"/>
              <a:t>	</a:t>
            </a:r>
          </a:p>
          <a:p>
            <a:r>
              <a:rPr lang="en-US" sz="2000" dirty="0"/>
              <a:t>Grade </a:t>
            </a:r>
            <a:r>
              <a:rPr lang="en-US" sz="2000" dirty="0" smtClean="0"/>
              <a:t>5C	Nil		Nil		Nil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FF0000"/>
                </a:solidFill>
              </a:rPr>
              <a:t>TOTAL		</a:t>
            </a:r>
            <a:r>
              <a:rPr lang="en-US" b="1" u="sng" dirty="0" smtClean="0">
                <a:solidFill>
                  <a:srgbClr val="FF0000"/>
                </a:solidFill>
              </a:rPr>
              <a:t>15		4		Nil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4145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886"/>
            <a:ext cx="7239000" cy="5225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 Want to 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55171"/>
            <a:ext cx="7239000" cy="5791200"/>
          </a:xfrm>
        </p:spPr>
        <p:txBody>
          <a:bodyPr>
            <a:noAutofit/>
          </a:bodyPr>
          <a:lstStyle/>
          <a:p>
            <a:r>
              <a:rPr lang="en-US" sz="1600" dirty="0" smtClean="0"/>
              <a:t>Doctor		….63</a:t>
            </a:r>
          </a:p>
          <a:p>
            <a:r>
              <a:rPr lang="en-US" sz="1600" dirty="0" smtClean="0"/>
              <a:t>Army		...63</a:t>
            </a:r>
          </a:p>
          <a:p>
            <a:r>
              <a:rPr lang="en-US" sz="1600" dirty="0" smtClean="0"/>
              <a:t>Engineer	… 27</a:t>
            </a:r>
          </a:p>
          <a:p>
            <a:r>
              <a:rPr lang="en-US" sz="1600" dirty="0" smtClean="0"/>
              <a:t>Civil Service	… 27</a:t>
            </a:r>
          </a:p>
          <a:p>
            <a:r>
              <a:rPr lang="en-US" sz="1600" dirty="0" smtClean="0"/>
              <a:t>Police 		… 21</a:t>
            </a:r>
          </a:p>
          <a:p>
            <a:r>
              <a:rPr lang="en-US" sz="1600" dirty="0" smtClean="0"/>
              <a:t>Player		….19</a:t>
            </a:r>
          </a:p>
          <a:p>
            <a:r>
              <a:rPr lang="en-US" sz="1600" dirty="0" smtClean="0"/>
              <a:t>Teacher	….17</a:t>
            </a:r>
          </a:p>
          <a:p>
            <a:r>
              <a:rPr lang="en-US" sz="1600" dirty="0" smtClean="0"/>
              <a:t>Scientist 	….8</a:t>
            </a:r>
          </a:p>
          <a:p>
            <a:r>
              <a:rPr lang="en-US" sz="1600" dirty="0" smtClean="0"/>
              <a:t>Artist		….3</a:t>
            </a:r>
          </a:p>
          <a:p>
            <a:r>
              <a:rPr lang="en-US" sz="1600" dirty="0" smtClean="0"/>
              <a:t>Business 	…. 3</a:t>
            </a:r>
          </a:p>
          <a:p>
            <a:r>
              <a:rPr lang="en-US" sz="1600" dirty="0" smtClean="0"/>
              <a:t>Singer		……2</a:t>
            </a:r>
          </a:p>
          <a:p>
            <a:r>
              <a:rPr lang="en-US" sz="1600" dirty="0" smtClean="0"/>
              <a:t>Actor		….2</a:t>
            </a:r>
          </a:p>
          <a:p>
            <a:r>
              <a:rPr lang="en-US" sz="1600" dirty="0" smtClean="0"/>
              <a:t>Dancer		….2</a:t>
            </a:r>
          </a:p>
          <a:p>
            <a:r>
              <a:rPr lang="en-US" sz="1600" dirty="0" smtClean="0"/>
              <a:t>Pilot		.…2</a:t>
            </a:r>
          </a:p>
          <a:p>
            <a:r>
              <a:rPr lang="en-US" sz="1600" dirty="0" smtClean="0"/>
              <a:t>Astronaut	….1</a:t>
            </a:r>
          </a:p>
          <a:p>
            <a:r>
              <a:rPr lang="en-US" sz="1600" dirty="0" smtClean="0"/>
              <a:t>Nurse		...1</a:t>
            </a:r>
          </a:p>
          <a:p>
            <a:r>
              <a:rPr lang="en-US" sz="1600" dirty="0" smtClean="0"/>
              <a:t>CA		….1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Minister	….1</a:t>
            </a:r>
          </a:p>
          <a:p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000500" y="4869043"/>
            <a:ext cx="41862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R. </a:t>
            </a:r>
            <a:r>
              <a:rPr lang="en-US" b="1" dirty="0" err="1" smtClean="0">
                <a:solidFill>
                  <a:srgbClr val="FF0000"/>
                </a:solidFill>
              </a:rPr>
              <a:t>Charvik</a:t>
            </a:r>
            <a:r>
              <a:rPr lang="en-US" b="1" dirty="0" smtClean="0">
                <a:solidFill>
                  <a:srgbClr val="FF0000"/>
                </a:solidFill>
              </a:rPr>
              <a:t> Reddy (IA)</a:t>
            </a:r>
          </a:p>
          <a:p>
            <a:r>
              <a:rPr lang="en-US" dirty="0" smtClean="0"/>
              <a:t>He wants to be a Prime Minister </a:t>
            </a:r>
          </a:p>
          <a:p>
            <a:r>
              <a:rPr lang="en-US" dirty="0" err="1" smtClean="0"/>
              <a:t>Mr.Narendra</a:t>
            </a:r>
            <a:r>
              <a:rPr lang="en-US" dirty="0" smtClean="0"/>
              <a:t> </a:t>
            </a:r>
            <a:r>
              <a:rPr lang="en-US" dirty="0" err="1" smtClean="0"/>
              <a:t>Modi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His Ambition:</a:t>
            </a:r>
          </a:p>
          <a:p>
            <a:r>
              <a:rPr lang="en-US" dirty="0" smtClean="0"/>
              <a:t>To protect India from China &amp; Pakistan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93914"/>
            <a:ext cx="2032719" cy="391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494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533400"/>
            <a:ext cx="7823199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750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47864"/>
            <a:ext cx="7772400" cy="62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7643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90600"/>
          </a:xfrm>
        </p:spPr>
        <p:txBody>
          <a:bodyPr/>
          <a:lstStyle/>
          <a:p>
            <a:r>
              <a:rPr lang="en-US" dirty="0" smtClean="0"/>
              <a:t>Primary Strength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Grade 1A		19	</a:t>
            </a:r>
          </a:p>
          <a:p>
            <a:r>
              <a:rPr lang="en-US" dirty="0" smtClean="0"/>
              <a:t>Grade 1B		23</a:t>
            </a:r>
          </a:p>
          <a:p>
            <a:r>
              <a:rPr lang="en-US" dirty="0" smtClean="0"/>
              <a:t>Grade 1C		22</a:t>
            </a:r>
          </a:p>
          <a:p>
            <a:r>
              <a:rPr lang="en-US" dirty="0" smtClean="0"/>
              <a:t>Grade 2A		28</a:t>
            </a:r>
          </a:p>
          <a:p>
            <a:r>
              <a:rPr lang="en-US" dirty="0" smtClean="0"/>
              <a:t>Grade 2B		27</a:t>
            </a:r>
          </a:p>
          <a:p>
            <a:r>
              <a:rPr lang="en-US" dirty="0" smtClean="0"/>
              <a:t>Grade 3A		23</a:t>
            </a:r>
          </a:p>
          <a:p>
            <a:r>
              <a:rPr lang="en-US" dirty="0" smtClean="0"/>
              <a:t>Grade 3B		23</a:t>
            </a:r>
          </a:p>
          <a:p>
            <a:r>
              <a:rPr lang="en-US" dirty="0" smtClean="0"/>
              <a:t>Grade 4A		24</a:t>
            </a:r>
          </a:p>
          <a:p>
            <a:r>
              <a:rPr lang="en-US" dirty="0" smtClean="0"/>
              <a:t>Grade 4B		23</a:t>
            </a:r>
          </a:p>
          <a:p>
            <a:r>
              <a:rPr lang="en-US" dirty="0" smtClean="0"/>
              <a:t>Grade 4C		24</a:t>
            </a:r>
          </a:p>
          <a:p>
            <a:r>
              <a:rPr lang="en-US" dirty="0" smtClean="0"/>
              <a:t>Grade 5A		22</a:t>
            </a:r>
          </a:p>
          <a:p>
            <a:r>
              <a:rPr lang="en-US" dirty="0" smtClean="0"/>
              <a:t>Grade 5B		23</a:t>
            </a:r>
          </a:p>
          <a:p>
            <a:r>
              <a:rPr lang="en-US" dirty="0"/>
              <a:t>Grade </a:t>
            </a:r>
            <a:r>
              <a:rPr lang="en-US" dirty="0" smtClean="0"/>
              <a:t>5C</a:t>
            </a:r>
            <a:r>
              <a:rPr lang="en-US" dirty="0"/>
              <a:t>		</a:t>
            </a:r>
            <a:r>
              <a:rPr lang="en-US" dirty="0" smtClean="0"/>
              <a:t>22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u="sng" dirty="0" smtClean="0">
                <a:solidFill>
                  <a:srgbClr val="FF0000"/>
                </a:solidFill>
              </a:rPr>
              <a:t>TOTAL	</a:t>
            </a:r>
            <a:r>
              <a:rPr lang="en-US" b="1" u="sng" dirty="0">
                <a:solidFill>
                  <a:srgbClr val="FF0000"/>
                </a:solidFill>
              </a:rPr>
              <a:t>	</a:t>
            </a:r>
            <a:r>
              <a:rPr lang="en-US" b="1" u="sng" dirty="0" smtClean="0">
                <a:solidFill>
                  <a:srgbClr val="FF0000"/>
                </a:solidFill>
              </a:rPr>
              <a:t>303	</a:t>
            </a:r>
            <a:r>
              <a:rPr lang="en-US" dirty="0" smtClean="0"/>
              <a:t>	</a:t>
            </a:r>
          </a:p>
          <a:p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28600"/>
            <a:ext cx="749531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6388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99" y="0"/>
            <a:ext cx="863599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0818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0886"/>
            <a:ext cx="85344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229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28600"/>
            <a:ext cx="84327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78397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" y="228600"/>
            <a:ext cx="8432799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0887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" y="381000"/>
            <a:ext cx="8534401" cy="640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1296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304800"/>
            <a:ext cx="76962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Overall Report from TODAY’s Meet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Grade 1 all are speaking in English. Parents are Happy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Need </a:t>
            </a:r>
            <a:r>
              <a:rPr lang="en-US" dirty="0" smtClean="0"/>
              <a:t>Improvement </a:t>
            </a:r>
            <a:r>
              <a:rPr lang="en-US" dirty="0" smtClean="0"/>
              <a:t>in English and Hindi in 2B (one Parent)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After the Exam …</a:t>
            </a:r>
            <a:r>
              <a:rPr lang="en-US" dirty="0" err="1" smtClean="0"/>
              <a:t>AnandaLahari</a:t>
            </a:r>
            <a:r>
              <a:rPr lang="en-US" dirty="0" smtClean="0"/>
              <a:t> is an Excellent idea.</a:t>
            </a:r>
          </a:p>
          <a:p>
            <a:pPr marL="342900" indent="-342900">
              <a:buAutoNum type="arabicPeriod"/>
            </a:pPr>
            <a:r>
              <a:rPr lang="en-US" dirty="0" smtClean="0"/>
              <a:t>100% </a:t>
            </a:r>
            <a:r>
              <a:rPr lang="en-US" dirty="0" err="1" smtClean="0"/>
              <a:t>Particiapation</a:t>
            </a:r>
            <a:r>
              <a:rPr lang="en-US" dirty="0" smtClean="0"/>
              <a:t> In </a:t>
            </a:r>
            <a:r>
              <a:rPr lang="en-US" dirty="0" err="1" smtClean="0"/>
              <a:t>Ananda</a:t>
            </a:r>
            <a:r>
              <a:rPr lang="en-US" dirty="0" smtClean="0"/>
              <a:t> </a:t>
            </a:r>
            <a:r>
              <a:rPr lang="en-US" dirty="0" err="1" smtClean="0"/>
              <a:t>Lahari</a:t>
            </a:r>
            <a:r>
              <a:rPr lang="en-US" dirty="0" smtClean="0"/>
              <a:t> is Very Good.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Need Separate Bus for School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Principal Has to arrange the parents meeting in the month of February to announce about the new policies and Developments Like EDOS</a:t>
            </a: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endParaRPr lang="en-US" dirty="0"/>
          </a:p>
          <a:p>
            <a:r>
              <a:rPr lang="en-US" dirty="0"/>
              <a:t>7</a:t>
            </a:r>
            <a:r>
              <a:rPr lang="en-US" dirty="0" smtClean="0"/>
              <a:t>. </a:t>
            </a:r>
            <a:r>
              <a:rPr lang="en-US" dirty="0" smtClean="0"/>
              <a:t>Happy about Cursive Handwriting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299832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381000"/>
            <a:ext cx="6629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2400" b="1" dirty="0" smtClean="0">
                <a:solidFill>
                  <a:srgbClr val="0070C0"/>
                </a:solidFill>
              </a:rPr>
              <a:t>Suggestions: given in PA3 </a:t>
            </a:r>
          </a:p>
          <a:p>
            <a:endParaRPr lang="en-US" sz="1600" b="1" dirty="0" smtClean="0">
              <a:solidFill>
                <a:srgbClr val="0070C0"/>
              </a:solidFill>
            </a:endParaRPr>
          </a:p>
          <a:p>
            <a:r>
              <a:rPr lang="en-US" sz="2400" dirty="0" smtClean="0"/>
              <a:t>At the end of question </a:t>
            </a:r>
            <a:r>
              <a:rPr lang="en-US" sz="2400" dirty="0"/>
              <a:t>p</a:t>
            </a:r>
            <a:r>
              <a:rPr lang="en-US" sz="2400" dirty="0" smtClean="0"/>
              <a:t>aper in each Examination except </a:t>
            </a:r>
            <a:r>
              <a:rPr lang="en-US" sz="2400" dirty="0" err="1" smtClean="0"/>
              <a:t>Maths</a:t>
            </a:r>
            <a:r>
              <a:rPr lang="en-US" sz="2400" dirty="0" smtClean="0"/>
              <a:t>, we can give one para to write in cursive. 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b="1" dirty="0" smtClean="0">
                <a:solidFill>
                  <a:srgbClr val="0070C0"/>
                </a:solidFill>
              </a:rPr>
              <a:t>Implemented in Term-2 Examination</a:t>
            </a:r>
          </a:p>
          <a:p>
            <a:endParaRPr lang="en-US" sz="2400" dirty="0"/>
          </a:p>
          <a:p>
            <a:r>
              <a:rPr lang="en-US" sz="2400" dirty="0" smtClean="0"/>
              <a:t>In all Languages, at the end of the QP given a statement to write in cursive. Grade 1 and 2 students enjoyed and written neatly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717630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381000"/>
            <a:ext cx="5943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Final PTM of Academic Year 2023-24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029" b="41698"/>
          <a:stretch/>
        </p:blipFill>
        <p:spPr>
          <a:xfrm>
            <a:off x="2100629" y="963896"/>
            <a:ext cx="5399942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175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accent4"/>
                  </a:outerShdw>
                </a:effectLst>
              </a:rPr>
              <a:t>Funny Description About Teacher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accent4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76200" y="837352"/>
            <a:ext cx="7010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Lady of Sincerity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2034064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Sound Balloon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430486" y="1510844"/>
            <a:ext cx="29500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 Plate full </a:t>
            </a:r>
          </a:p>
          <a:p>
            <a:r>
              <a:rPr lang="en-US" dirty="0" smtClean="0"/>
              <a:t>But </a:t>
            </a:r>
          </a:p>
          <a:p>
            <a:r>
              <a:rPr lang="en-US" dirty="0" smtClean="0"/>
              <a:t>stomach Empty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3276600"/>
            <a:ext cx="1828800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Rangoli Rani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7986" y="256871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Need a smile in your face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3586" y="3461266"/>
            <a:ext cx="44958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Dancing Aspirant of English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419597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Actually the Teacher Actually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68786" y="4149689"/>
            <a:ext cx="19812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AI of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Primary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4792175"/>
            <a:ext cx="274320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An Adaptable Teacher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97386" y="2599434"/>
            <a:ext cx="2487386" cy="6464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Oral     : Soundless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Written: Speechless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76007" y="4657635"/>
            <a:ext cx="2106386" cy="9233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Flying Butterfly Filled with Numbers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4914" y="5317818"/>
            <a:ext cx="1828800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 Silent Bomb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77000" y="4941094"/>
            <a:ext cx="205740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Reason Seeker -Y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886" y="5773100"/>
            <a:ext cx="3032690" cy="400110"/>
          </a:xfrm>
          <a:prstGeom prst="rect">
            <a:avLst/>
          </a:prstGeom>
          <a:pattFill prst="shingle">
            <a:fgClr>
              <a:srgbClr val="00B050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Parent Support - Teacher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886200" y="5854347"/>
            <a:ext cx="19050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solidFill>
                  <a:schemeClr val="bg2">
                    <a:lumMod val="25000"/>
                  </a:schemeClr>
                </a:solidFill>
              </a:rPr>
              <a:t>Smiley Queen </a:t>
            </a:r>
            <a:endParaRPr lang="en-US" b="1" i="1" u="sng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18197" y="5504619"/>
            <a:ext cx="13716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I Can do it</a:t>
            </a:r>
            <a:endParaRPr lang="en-US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6297386" y="6223679"/>
            <a:ext cx="206255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Knowledge Seeker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69047" y="6316012"/>
            <a:ext cx="204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LOGO Begum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420312" y="6376860"/>
            <a:ext cx="1370888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Drill Master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20553" y="6408345"/>
            <a:ext cx="1242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Third Eye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8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1876"/>
            <a:ext cx="69342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1.	</a:t>
            </a:r>
            <a:r>
              <a:rPr lang="en-US" sz="2000" dirty="0" smtClean="0"/>
              <a:t>JEYA RANI S.		Co-</a:t>
            </a:r>
            <a:r>
              <a:rPr lang="en-US" sz="2000" dirty="0" err="1" smtClean="0"/>
              <a:t>Ordinator</a:t>
            </a:r>
            <a:endParaRPr lang="en-US" sz="2000" dirty="0" smtClean="0"/>
          </a:p>
          <a:p>
            <a:r>
              <a:rPr lang="en-US" sz="2000" dirty="0" smtClean="0"/>
              <a:t>2</a:t>
            </a:r>
            <a:r>
              <a:rPr lang="en-US" sz="2000" dirty="0"/>
              <a:t>.	</a:t>
            </a:r>
            <a:r>
              <a:rPr lang="en-US" dirty="0" smtClean="0"/>
              <a:t>ANITHA			Grade 1A </a:t>
            </a:r>
            <a:endParaRPr lang="en-US" dirty="0"/>
          </a:p>
          <a:p>
            <a:r>
              <a:rPr lang="en-US" dirty="0"/>
              <a:t>3.	</a:t>
            </a:r>
            <a:r>
              <a:rPr lang="en-US" dirty="0" smtClean="0"/>
              <a:t>SHABREEN		Grade 1B</a:t>
            </a:r>
            <a:endParaRPr lang="en-US" dirty="0"/>
          </a:p>
          <a:p>
            <a:r>
              <a:rPr lang="en-US" dirty="0"/>
              <a:t>4.	</a:t>
            </a:r>
            <a:r>
              <a:rPr lang="en-US" dirty="0" smtClean="0"/>
              <a:t>NITHYA</a:t>
            </a:r>
            <a:r>
              <a:rPr lang="en-US" dirty="0"/>
              <a:t> </a:t>
            </a:r>
            <a:r>
              <a:rPr lang="en-US" dirty="0" smtClean="0"/>
              <a:t>			Grade 1C</a:t>
            </a:r>
            <a:endParaRPr lang="en-US" dirty="0"/>
          </a:p>
          <a:p>
            <a:r>
              <a:rPr lang="en-US" dirty="0"/>
              <a:t>5.	</a:t>
            </a:r>
            <a:r>
              <a:rPr lang="en-US" dirty="0" smtClean="0"/>
              <a:t>LALITHA</a:t>
            </a:r>
            <a:r>
              <a:rPr lang="en-US" dirty="0"/>
              <a:t> </a:t>
            </a:r>
            <a:r>
              <a:rPr lang="en-US" dirty="0" smtClean="0"/>
              <a:t>			Grade 2A</a:t>
            </a:r>
            <a:endParaRPr lang="en-US" dirty="0"/>
          </a:p>
          <a:p>
            <a:r>
              <a:rPr lang="en-US" dirty="0"/>
              <a:t>6.	</a:t>
            </a:r>
            <a:r>
              <a:rPr lang="en-US" dirty="0" smtClean="0"/>
              <a:t>RANI</a:t>
            </a:r>
            <a:r>
              <a:rPr lang="en-US" dirty="0"/>
              <a:t> </a:t>
            </a:r>
            <a:r>
              <a:rPr lang="en-US" dirty="0" smtClean="0"/>
              <a:t>			Grade 2B</a:t>
            </a:r>
            <a:endParaRPr lang="en-US" dirty="0"/>
          </a:p>
          <a:p>
            <a:r>
              <a:rPr lang="en-US" dirty="0"/>
              <a:t>7.	SRI </a:t>
            </a:r>
            <a:r>
              <a:rPr lang="en-US" dirty="0" smtClean="0"/>
              <a:t>LATHA</a:t>
            </a:r>
            <a:r>
              <a:rPr lang="en-US" dirty="0"/>
              <a:t> </a:t>
            </a:r>
            <a:r>
              <a:rPr lang="en-US" dirty="0" smtClean="0"/>
              <a:t>		Grade 3A</a:t>
            </a:r>
            <a:endParaRPr lang="en-US" dirty="0"/>
          </a:p>
          <a:p>
            <a:r>
              <a:rPr lang="en-US" dirty="0"/>
              <a:t>8.	SAIRA </a:t>
            </a:r>
            <a:r>
              <a:rPr lang="en-US" dirty="0" smtClean="0"/>
              <a:t>BANU</a:t>
            </a:r>
            <a:r>
              <a:rPr lang="en-US" dirty="0"/>
              <a:t> </a:t>
            </a:r>
            <a:r>
              <a:rPr lang="en-US" dirty="0" smtClean="0"/>
              <a:t>		Grade 3</a:t>
            </a:r>
            <a:r>
              <a:rPr lang="en-US" dirty="0"/>
              <a:t>B</a:t>
            </a:r>
          </a:p>
          <a:p>
            <a:r>
              <a:rPr lang="en-US" dirty="0"/>
              <a:t>9.	</a:t>
            </a:r>
            <a:r>
              <a:rPr lang="en-US" dirty="0" smtClean="0"/>
              <a:t>SHOBA</a:t>
            </a:r>
            <a:r>
              <a:rPr lang="en-US" dirty="0"/>
              <a:t> </a:t>
            </a:r>
            <a:r>
              <a:rPr lang="en-US" dirty="0" smtClean="0"/>
              <a:t>			Grade 4A</a:t>
            </a:r>
            <a:endParaRPr lang="en-US" dirty="0"/>
          </a:p>
          <a:p>
            <a:r>
              <a:rPr lang="en-US" dirty="0"/>
              <a:t>10.	</a:t>
            </a:r>
            <a:r>
              <a:rPr lang="en-US" dirty="0" smtClean="0"/>
              <a:t>SIRISHA</a:t>
            </a:r>
            <a:r>
              <a:rPr lang="en-US" dirty="0"/>
              <a:t> </a:t>
            </a:r>
            <a:r>
              <a:rPr lang="en-US" dirty="0" smtClean="0"/>
              <a:t>			Grade 4B</a:t>
            </a:r>
            <a:endParaRPr lang="en-US" dirty="0"/>
          </a:p>
          <a:p>
            <a:r>
              <a:rPr lang="en-US" dirty="0"/>
              <a:t>11.	REDDY </a:t>
            </a:r>
            <a:r>
              <a:rPr lang="en-US" dirty="0" smtClean="0"/>
              <a:t>BHAVANI</a:t>
            </a:r>
            <a:r>
              <a:rPr lang="en-US" dirty="0"/>
              <a:t> </a:t>
            </a:r>
            <a:r>
              <a:rPr lang="en-US" dirty="0" smtClean="0"/>
              <a:t>		Grade 4C</a:t>
            </a:r>
            <a:endParaRPr lang="en-US" dirty="0"/>
          </a:p>
          <a:p>
            <a:r>
              <a:rPr lang="en-US" dirty="0"/>
              <a:t>12.	RUKVITHA 	</a:t>
            </a:r>
            <a:r>
              <a:rPr lang="en-US" dirty="0" smtClean="0"/>
              <a:t>	Grade 5A  </a:t>
            </a:r>
            <a:endParaRPr lang="en-US" dirty="0"/>
          </a:p>
          <a:p>
            <a:r>
              <a:rPr lang="en-US" dirty="0"/>
              <a:t>13.	</a:t>
            </a:r>
            <a:r>
              <a:rPr lang="en-US" dirty="0" smtClean="0"/>
              <a:t>KUSUMA</a:t>
            </a:r>
            <a:r>
              <a:rPr lang="en-US" dirty="0"/>
              <a:t> </a:t>
            </a:r>
            <a:r>
              <a:rPr lang="en-US" dirty="0" smtClean="0"/>
              <a:t>			Grade 5</a:t>
            </a:r>
            <a:r>
              <a:rPr lang="en-US" dirty="0"/>
              <a:t>B</a:t>
            </a:r>
          </a:p>
          <a:p>
            <a:r>
              <a:rPr lang="en-US" dirty="0"/>
              <a:t>14.	</a:t>
            </a:r>
            <a:r>
              <a:rPr lang="en-US" dirty="0" smtClean="0"/>
              <a:t>KALAVATHI</a:t>
            </a:r>
            <a:r>
              <a:rPr lang="en-US" dirty="0"/>
              <a:t> </a:t>
            </a:r>
            <a:r>
              <a:rPr lang="en-US" dirty="0" smtClean="0"/>
              <a:t>A.		Grade 5</a:t>
            </a:r>
            <a:r>
              <a:rPr lang="en-US" dirty="0"/>
              <a:t>C</a:t>
            </a:r>
          </a:p>
          <a:p>
            <a:r>
              <a:rPr lang="en-US" dirty="0"/>
              <a:t>15.	SHARIKHA </a:t>
            </a:r>
            <a:r>
              <a:rPr lang="en-US" dirty="0" smtClean="0"/>
              <a:t> </a:t>
            </a:r>
            <a:r>
              <a:rPr lang="en-US" dirty="0"/>
              <a:t>	</a:t>
            </a:r>
            <a:r>
              <a:rPr lang="en-US" dirty="0" smtClean="0"/>
              <a:t>	Computer</a:t>
            </a:r>
            <a:endParaRPr lang="en-US" dirty="0"/>
          </a:p>
          <a:p>
            <a:r>
              <a:rPr lang="en-US" dirty="0" smtClean="0"/>
              <a:t>16.</a:t>
            </a:r>
            <a:r>
              <a:rPr lang="en-US" dirty="0"/>
              <a:t>	RUKSANA		Hindi</a:t>
            </a:r>
          </a:p>
          <a:p>
            <a:r>
              <a:rPr lang="en-US" dirty="0"/>
              <a:t>18.	KEYA SARKAR		English </a:t>
            </a:r>
          </a:p>
          <a:p>
            <a:pPr marL="342900" indent="-342900">
              <a:buAutoNum type="arabicPeriod" startAt="19"/>
            </a:pPr>
            <a:r>
              <a:rPr lang="en-US" dirty="0"/>
              <a:t>        MOHANA			English</a:t>
            </a:r>
          </a:p>
          <a:p>
            <a:pPr marL="342900" indent="-342900">
              <a:buAutoNum type="arabicPeriod" startAt="19"/>
            </a:pPr>
            <a:r>
              <a:rPr lang="en-US" dirty="0"/>
              <a:t>        </a:t>
            </a:r>
            <a:r>
              <a:rPr lang="en-US" dirty="0" err="1" smtClean="0"/>
              <a:t>Pavan</a:t>
            </a:r>
            <a:r>
              <a:rPr lang="en-US" dirty="0"/>
              <a:t>			P.E.T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301876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Primary Teachers’ Name List</a:t>
            </a:r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0680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990600"/>
            <a:ext cx="4673459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Suggestions from </a:t>
            </a:r>
            <a:r>
              <a:rPr lang="en-US" sz="2800" dirty="0" err="1" smtClean="0"/>
              <a:t>Myside</a:t>
            </a:r>
            <a:endParaRPr lang="en-US" sz="2800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Do not say “ </a:t>
            </a:r>
            <a:r>
              <a:rPr lang="en-US" dirty="0" smtClean="0">
                <a:solidFill>
                  <a:srgbClr val="FF0000"/>
                </a:solidFill>
              </a:rPr>
              <a:t>I Can’t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02. Do not the Beat the children of Primary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48994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1200" y="76200"/>
            <a:ext cx="10896600" cy="6129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6324600"/>
            <a:ext cx="4114800" cy="540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Thank You All</a:t>
            </a:r>
            <a:endParaRPr lang="en-US" sz="28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83950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239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Primary PTM % Report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Grade 1A		</a:t>
            </a:r>
            <a:r>
              <a:rPr lang="en-US" dirty="0" smtClean="0"/>
              <a:t>79%</a:t>
            </a:r>
            <a:r>
              <a:rPr lang="en-US" dirty="0"/>
              <a:t>	</a:t>
            </a:r>
          </a:p>
          <a:p>
            <a:r>
              <a:rPr lang="en-US" dirty="0"/>
              <a:t>Grade 1B		</a:t>
            </a:r>
            <a:r>
              <a:rPr lang="en-US" dirty="0" smtClean="0"/>
              <a:t>92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1C		</a:t>
            </a:r>
            <a:r>
              <a:rPr lang="en-US" dirty="0" smtClean="0"/>
              <a:t>91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2A		</a:t>
            </a:r>
            <a:r>
              <a:rPr lang="en-US" dirty="0" smtClean="0"/>
              <a:t>100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2B		</a:t>
            </a:r>
            <a:r>
              <a:rPr lang="en-US" dirty="0" smtClean="0"/>
              <a:t>100%</a:t>
            </a:r>
            <a:endParaRPr lang="en-US" dirty="0"/>
          </a:p>
          <a:p>
            <a:r>
              <a:rPr lang="en-US" dirty="0"/>
              <a:t>Grade 3A		</a:t>
            </a:r>
            <a:r>
              <a:rPr lang="en-US" dirty="0" smtClean="0"/>
              <a:t>96%</a:t>
            </a:r>
            <a:endParaRPr lang="en-US" dirty="0"/>
          </a:p>
          <a:p>
            <a:r>
              <a:rPr lang="en-US" dirty="0"/>
              <a:t>Grade 3B		</a:t>
            </a:r>
            <a:r>
              <a:rPr lang="en-US" dirty="0" smtClean="0"/>
              <a:t>78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4A		</a:t>
            </a:r>
            <a:r>
              <a:rPr lang="en-US" dirty="0" smtClean="0"/>
              <a:t>83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4B	</a:t>
            </a:r>
            <a:r>
              <a:rPr lang="en-US" dirty="0" smtClean="0"/>
              <a:t>	</a:t>
            </a:r>
            <a:r>
              <a:rPr lang="en-US" dirty="0" smtClean="0"/>
              <a:t>86%</a:t>
            </a:r>
            <a:endParaRPr lang="en-US" dirty="0"/>
          </a:p>
          <a:p>
            <a:r>
              <a:rPr lang="en-US" dirty="0"/>
              <a:t>Grade 4C		</a:t>
            </a:r>
            <a:r>
              <a:rPr lang="en-US" dirty="0" smtClean="0"/>
              <a:t>96%</a:t>
            </a:r>
            <a:endParaRPr lang="en-US" dirty="0"/>
          </a:p>
          <a:p>
            <a:r>
              <a:rPr lang="en-US" dirty="0"/>
              <a:t>Grade 5A		</a:t>
            </a:r>
            <a:r>
              <a:rPr lang="en-US" dirty="0" smtClean="0"/>
              <a:t>72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Grade 5B		</a:t>
            </a:r>
            <a:r>
              <a:rPr lang="en-US" dirty="0" smtClean="0"/>
              <a:t>92%</a:t>
            </a:r>
            <a:endParaRPr lang="en-US" dirty="0"/>
          </a:p>
          <a:p>
            <a:r>
              <a:rPr lang="en-US" dirty="0"/>
              <a:t>Grade </a:t>
            </a:r>
            <a:r>
              <a:rPr lang="en-US" dirty="0" smtClean="0"/>
              <a:t>5C</a:t>
            </a:r>
            <a:r>
              <a:rPr lang="en-US" dirty="0"/>
              <a:t>		</a:t>
            </a:r>
            <a:r>
              <a:rPr lang="en-US" dirty="0" smtClean="0"/>
              <a:t>86%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Overall Percentage	</a:t>
            </a:r>
            <a:r>
              <a:rPr lang="en-US" dirty="0" smtClean="0">
                <a:solidFill>
                  <a:srgbClr val="C00000"/>
                </a:solidFill>
              </a:rPr>
              <a:t>89</a:t>
            </a:r>
            <a:r>
              <a:rPr lang="en-US" dirty="0" smtClean="0">
                <a:solidFill>
                  <a:srgbClr val="C00000"/>
                </a:solidFill>
              </a:rPr>
              <a:t>%</a:t>
            </a:r>
            <a:r>
              <a:rPr lang="en-US" dirty="0">
                <a:solidFill>
                  <a:srgbClr val="C00000"/>
                </a:solidFill>
              </a:rPr>
              <a:t>	</a:t>
            </a:r>
            <a:r>
              <a:rPr lang="en-US" dirty="0"/>
              <a:t>			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75558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2004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PTM  Attendance  Chart-Primary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Total Strength		= 303		100%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r>
              <a:rPr lang="en-US" dirty="0" smtClean="0"/>
              <a:t>Present			= </a:t>
            </a:r>
            <a:r>
              <a:rPr lang="en-US" dirty="0" smtClean="0"/>
              <a:t>270</a:t>
            </a:r>
            <a:r>
              <a:rPr lang="en-US" dirty="0" smtClean="0"/>
              <a:t>		</a:t>
            </a:r>
            <a:r>
              <a:rPr lang="en-US" dirty="0" smtClean="0"/>
              <a:t>89%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Absent        		= </a:t>
            </a:r>
            <a:r>
              <a:rPr lang="en-US" dirty="0" smtClean="0"/>
              <a:t>33</a:t>
            </a:r>
            <a:r>
              <a:rPr lang="en-US" dirty="0" smtClean="0"/>
              <a:t>		</a:t>
            </a:r>
            <a:r>
              <a:rPr lang="en-US" dirty="0" smtClean="0"/>
              <a:t>11%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 smtClean="0"/>
              <a:t>		</a:t>
            </a:r>
            <a:endParaRPr lang="en-US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congratulations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7239000" cy="484632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/>
              <a:t>  </a:t>
            </a:r>
            <a:r>
              <a:rPr lang="en-US" sz="2400" dirty="0" err="1" smtClean="0"/>
              <a:t>K.Rani</a:t>
            </a:r>
            <a:r>
              <a:rPr lang="en-US" sz="2400" dirty="0"/>
              <a:t>	</a:t>
            </a:r>
            <a:r>
              <a:rPr lang="en-US" sz="2400" dirty="0" smtClean="0"/>
              <a:t>	-  2B	100%  Attendance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329543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 err="1" smtClean="0"/>
              <a:t>T.Lalitha</a:t>
            </a:r>
            <a:r>
              <a:rPr lang="en-US" sz="2400" dirty="0" smtClean="0"/>
              <a:t>		- 2A	100% Attendance</a:t>
            </a:r>
          </a:p>
          <a:p>
            <a:endParaRPr lang="en-US" sz="24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24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1A – Mark Analysis (Anitha)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19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416784"/>
              </p:ext>
            </p:extLst>
          </p:nvPr>
        </p:nvGraphicFramePr>
        <p:xfrm>
          <a:off x="381000" y="495932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9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Toppers</a:t>
            </a:r>
            <a:r>
              <a:rPr lang="en-US" b="1" dirty="0" smtClean="0"/>
              <a:t> </a:t>
            </a:r>
            <a:r>
              <a:rPr lang="en-US" sz="2400" b="1" dirty="0" smtClean="0"/>
              <a:t>List ( Who got 100/100)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579134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Failure List ( Who got below 40)</a:t>
            </a:r>
            <a:endParaRPr lang="en-US" sz="24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5462"/>
              </p:ext>
            </p:extLst>
          </p:nvPr>
        </p:nvGraphicFramePr>
        <p:xfrm>
          <a:off x="343711" y="2337542"/>
          <a:ext cx="7391400" cy="153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Mohana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Shoba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Ruksana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Maths</a:t>
                      </a:r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Anitha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K.Rani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Comp.</a:t>
                      </a:r>
                    </a:p>
                    <a:p>
                      <a:pPr algn="ctr"/>
                      <a:r>
                        <a:rPr lang="en-US" sz="2400" b="1" dirty="0" err="1" smtClean="0"/>
                        <a:t>Sharika</a:t>
                      </a:r>
                      <a:endParaRPr lang="en-US" sz="24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9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305800" cy="5181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Grade 1B – Mark Analysis (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Shabreen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199"/>
            <a:ext cx="5486400" cy="609601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9600" dirty="0" smtClean="0"/>
              <a:t>Total Strength		= </a:t>
            </a:r>
            <a:r>
              <a:rPr lang="en-US" sz="9600" dirty="0" smtClean="0">
                <a:solidFill>
                  <a:srgbClr val="0070C0"/>
                </a:solidFill>
              </a:rPr>
              <a:t>23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/>
              <a:t> </a:t>
            </a: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66886"/>
              </p:ext>
            </p:extLst>
          </p:nvPr>
        </p:nvGraphicFramePr>
        <p:xfrm>
          <a:off x="381000" y="4959325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English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Telugu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Hindi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Math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EVS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Comp</a:t>
                      </a:r>
                      <a:endParaRPr lang="en-US" sz="2400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Nil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3722" y="1828800"/>
            <a:ext cx="596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Toppers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</a:rPr>
              <a:t>List ( Who got 100/100)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579134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</a:rPr>
              <a:t>Failure List ( Who got below 40)</a:t>
            </a:r>
            <a:endParaRPr lang="en-US" sz="2400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896203"/>
              </p:ext>
            </p:extLst>
          </p:nvPr>
        </p:nvGraphicFramePr>
        <p:xfrm>
          <a:off x="343711" y="2337542"/>
          <a:ext cx="7391400" cy="149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900"/>
                <a:gridCol w="1231900"/>
                <a:gridCol w="1231900"/>
                <a:gridCol w="1231900"/>
                <a:gridCol w="1231900"/>
                <a:gridCol w="1231900"/>
              </a:tblGrid>
              <a:tr h="7813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English</a:t>
                      </a:r>
                    </a:p>
                    <a:p>
                      <a:pPr algn="ctr"/>
                      <a:r>
                        <a:rPr lang="en-US" sz="1600" b="1" dirty="0" err="1" smtClean="0"/>
                        <a:t>Shabreen</a:t>
                      </a:r>
                      <a:endParaRPr lang="en-US" sz="16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Telugu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Shoba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Hindi</a:t>
                      </a:r>
                    </a:p>
                    <a:p>
                      <a:pPr algn="ctr"/>
                      <a:r>
                        <a:rPr lang="en-US" sz="1800" b="1" dirty="0" err="1" smtClean="0"/>
                        <a:t>Ruksana</a:t>
                      </a:r>
                      <a:endParaRPr lang="en-US" sz="18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Maths</a:t>
                      </a:r>
                      <a:endParaRPr lang="en-US" sz="2000" b="1" dirty="0" smtClean="0"/>
                    </a:p>
                    <a:p>
                      <a:pPr algn="ctr"/>
                      <a:r>
                        <a:rPr lang="en-US" sz="2000" b="1" dirty="0" err="1" smtClean="0"/>
                        <a:t>Srilatha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EVS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K.Rani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Comp.</a:t>
                      </a:r>
                    </a:p>
                    <a:p>
                      <a:pPr algn="ctr"/>
                      <a:r>
                        <a:rPr lang="en-US" sz="2000" b="1" dirty="0" err="1" smtClean="0"/>
                        <a:t>Sharika</a:t>
                      </a:r>
                      <a:endParaRPr lang="en-US" sz="2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7120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3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7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16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11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46518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1942</TotalTime>
  <Words>1287</Words>
  <Application>Microsoft Office PowerPoint</Application>
  <PresentationFormat>On-screen Show (4:3)</PresentationFormat>
  <Paragraphs>761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 Black</vt:lpstr>
      <vt:lpstr>Trebuchet MS</vt:lpstr>
      <vt:lpstr>Wingdings</vt:lpstr>
      <vt:lpstr>Wingdings 2</vt:lpstr>
      <vt:lpstr>Opulent</vt:lpstr>
      <vt:lpstr>PowerPoint Presentation</vt:lpstr>
      <vt:lpstr>Viswam School CBSE</vt:lpstr>
      <vt:lpstr>Primary Strength Details</vt:lpstr>
      <vt:lpstr>PowerPoint Presentation</vt:lpstr>
      <vt:lpstr>Primary PTM % Report</vt:lpstr>
      <vt:lpstr>PTM  Attendance  Chart-Primary </vt:lpstr>
      <vt:lpstr>Special congratulations</vt:lpstr>
      <vt:lpstr>Grade 1A – Mark Analysis (Anitha)</vt:lpstr>
      <vt:lpstr>Grade 1B – Mark Analysis (Shabreen)</vt:lpstr>
      <vt:lpstr>Grade 1C – Mark Analysis (Nithya)</vt:lpstr>
      <vt:lpstr>Rank Holder of Grade-I</vt:lpstr>
      <vt:lpstr>Grade 2A – Mark Analysis (Lalitha)</vt:lpstr>
      <vt:lpstr>Grade 2B – Mark Analysis (K.Rani)</vt:lpstr>
      <vt:lpstr>Rank Holder of Grade II</vt:lpstr>
      <vt:lpstr>Grade 3A – Mark Analysis (Saira)</vt:lpstr>
      <vt:lpstr>Grade 3B – Mark Analysis (Sreelatha)</vt:lpstr>
      <vt:lpstr>Rank Holder of Grade III</vt:lpstr>
      <vt:lpstr>Grade 4A – Mark Analysis (Shoba)</vt:lpstr>
      <vt:lpstr>Grade 4B – Mark Analysis (Sirisha)</vt:lpstr>
      <vt:lpstr>Grade 4C – Mark Analysis (Bhavani)</vt:lpstr>
      <vt:lpstr>Rank Holder of Grade IV</vt:lpstr>
      <vt:lpstr>Grade 5A – Mark Analysis (Rukvitha)</vt:lpstr>
      <vt:lpstr>Grade 5B – Mark Analysis (Kusuma)</vt:lpstr>
      <vt:lpstr>Grade 5C – Mark Analysis (A.Kala)</vt:lpstr>
      <vt:lpstr>Rank Holder of Grade V</vt:lpstr>
      <vt:lpstr>Overall Failure in Primary</vt:lpstr>
      <vt:lpstr>What I Want to 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Viswam School CBSE</dc:title>
  <dc:creator>User</dc:creator>
  <cp:lastModifiedBy>SYS</cp:lastModifiedBy>
  <cp:revision>374</cp:revision>
  <cp:lastPrinted>2024-01-08T08:01:31Z</cp:lastPrinted>
  <dcterms:created xsi:type="dcterms:W3CDTF">2023-01-19T09:38:21Z</dcterms:created>
  <dcterms:modified xsi:type="dcterms:W3CDTF">2024-04-23T08:35:14Z</dcterms:modified>
</cp:coreProperties>
</file>